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11" r:id="rId2"/>
    <p:sldId id="319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7F52C-7624-41A8-B2FF-46567670A0FC}" v="7" dt="2026-09-03T15:04:29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arrold" userId="eb2a38e0-7583-452e-9668-4c02be188695" providerId="ADAL" clId="{212F7A29-DEF6-4908-9A02-48E5A74CB797}"/>
    <pc:docChg chg="custSel addSld delSld modSld">
      <pc:chgData name="AHarrold" userId="eb2a38e0-7583-452e-9668-4c02be188695" providerId="ADAL" clId="{212F7A29-DEF6-4908-9A02-48E5A74CB797}" dt="2026-09-04T08:58:37.603" v="195" actId="20577"/>
      <pc:docMkLst>
        <pc:docMk/>
      </pc:docMkLst>
      <pc:sldChg chg="new del">
        <pc:chgData name="AHarrold" userId="eb2a38e0-7583-452e-9668-4c02be188695" providerId="ADAL" clId="{212F7A29-DEF6-4908-9A02-48E5A74CB797}" dt="2026-09-04T08:58:22.583" v="191" actId="47"/>
        <pc:sldMkLst>
          <pc:docMk/>
          <pc:sldMk cId="2800576938" sldId="256"/>
        </pc:sldMkLst>
      </pc:sldChg>
      <pc:sldChg chg="addSp delSp modSp new mod">
        <pc:chgData name="AHarrold" userId="eb2a38e0-7583-452e-9668-4c02be188695" providerId="ADAL" clId="{212F7A29-DEF6-4908-9A02-48E5A74CB797}" dt="2026-09-04T08:58:13.167" v="190" actId="1582"/>
        <pc:sldMkLst>
          <pc:docMk/>
          <pc:sldMk cId="2910767157" sldId="257"/>
        </pc:sldMkLst>
        <pc:spChg chg="del mod">
          <ac:chgData name="AHarrold" userId="eb2a38e0-7583-452e-9668-4c02be188695" providerId="ADAL" clId="{212F7A29-DEF6-4908-9A02-48E5A74CB797}" dt="2026-09-03T15:04:38.991" v="122" actId="478"/>
          <ac:spMkLst>
            <pc:docMk/>
            <pc:sldMk cId="2910767157" sldId="257"/>
            <ac:spMk id="2" creationId="{3966D328-A981-24E2-FDBE-E3B70437677C}"/>
          </ac:spMkLst>
        </pc:spChg>
        <pc:spChg chg="del">
          <ac:chgData name="AHarrold" userId="eb2a38e0-7583-452e-9668-4c02be188695" providerId="ADAL" clId="{212F7A29-DEF6-4908-9A02-48E5A74CB797}" dt="2026-09-03T14:57:32.588" v="2"/>
          <ac:spMkLst>
            <pc:docMk/>
            <pc:sldMk cId="2910767157" sldId="257"/>
            <ac:spMk id="3" creationId="{3CCBECAA-E503-3343-BDCF-3A5B4208B2DB}"/>
          </ac:spMkLst>
        </pc:spChg>
        <pc:spChg chg="add del mod">
          <ac:chgData name="AHarrold" userId="eb2a38e0-7583-452e-9668-4c02be188695" providerId="ADAL" clId="{212F7A29-DEF6-4908-9A02-48E5A74CB797}" dt="2026-09-04T08:57:20.465" v="131" actId="478"/>
          <ac:spMkLst>
            <pc:docMk/>
            <pc:sldMk cId="2910767157" sldId="257"/>
            <ac:spMk id="3" creationId="{88F87DBC-EA5B-FE59-5EE0-C9512D3152DD}"/>
          </ac:spMkLst>
        </pc:spChg>
        <pc:spChg chg="add mod">
          <ac:chgData name="AHarrold" userId="eb2a38e0-7583-452e-9668-4c02be188695" providerId="ADAL" clId="{212F7A29-DEF6-4908-9A02-48E5A74CB797}" dt="2026-09-04T08:57:43.969" v="176" actId="1076"/>
          <ac:spMkLst>
            <pc:docMk/>
            <pc:sldMk cId="2910767157" sldId="257"/>
            <ac:spMk id="5" creationId="{39172144-18E3-4315-565C-C3F2FEF54BBF}"/>
          </ac:spMkLst>
        </pc:spChg>
        <pc:spChg chg="add mod">
          <ac:chgData name="AHarrold" userId="eb2a38e0-7583-452e-9668-4c02be188695" providerId="ADAL" clId="{212F7A29-DEF6-4908-9A02-48E5A74CB797}" dt="2026-09-04T08:57:49.130" v="188" actId="20577"/>
          <ac:spMkLst>
            <pc:docMk/>
            <pc:sldMk cId="2910767157" sldId="257"/>
            <ac:spMk id="6" creationId="{C052E410-314F-53EC-A20F-E9D8FC7A73C4}"/>
          </ac:spMkLst>
        </pc:spChg>
        <pc:picChg chg="add del mod">
          <ac:chgData name="AHarrold" userId="eb2a38e0-7583-452e-9668-4c02be188695" providerId="ADAL" clId="{212F7A29-DEF6-4908-9A02-48E5A74CB797}" dt="2026-09-04T08:56:36.454" v="125" actId="478"/>
          <ac:picMkLst>
            <pc:docMk/>
            <pc:sldMk cId="2910767157" sldId="257"/>
            <ac:picMk id="4" creationId="{CCAA6888-4F49-AEC7-844C-807BEC38A9D4}"/>
          </ac:picMkLst>
        </pc:picChg>
        <pc:picChg chg="add mod">
          <ac:chgData name="AHarrold" userId="eb2a38e0-7583-452e-9668-4c02be188695" providerId="ADAL" clId="{212F7A29-DEF6-4908-9A02-48E5A74CB797}" dt="2026-09-03T15:04:31.733" v="120" actId="1076"/>
          <ac:picMkLst>
            <pc:docMk/>
            <pc:sldMk cId="2910767157" sldId="257"/>
            <ac:picMk id="7" creationId="{E08A3D09-38C3-C700-368D-C8A808F19067}"/>
          </ac:picMkLst>
        </pc:picChg>
        <pc:picChg chg="add mod">
          <ac:chgData name="AHarrold" userId="eb2a38e0-7583-452e-9668-4c02be188695" providerId="ADAL" clId="{212F7A29-DEF6-4908-9A02-48E5A74CB797}" dt="2026-09-04T08:57:07.672" v="130" actId="692"/>
          <ac:picMkLst>
            <pc:docMk/>
            <pc:sldMk cId="2910767157" sldId="257"/>
            <ac:picMk id="9" creationId="{89F2D47A-33E9-7B0F-5358-9735AB0EFAD8}"/>
          </ac:picMkLst>
        </pc:picChg>
        <pc:cxnChg chg="add mod">
          <ac:chgData name="AHarrold" userId="eb2a38e0-7583-452e-9668-4c02be188695" providerId="ADAL" clId="{212F7A29-DEF6-4908-9A02-48E5A74CB797}" dt="2026-09-04T08:58:13.167" v="190" actId="1582"/>
          <ac:cxnSpMkLst>
            <pc:docMk/>
            <pc:sldMk cId="2910767157" sldId="257"/>
            <ac:cxnSpMk id="11" creationId="{24CA456D-D12C-4C75-A8BF-C67B6F8C82BC}"/>
          </ac:cxnSpMkLst>
        </pc:cxnChg>
      </pc:sldChg>
      <pc:sldChg chg="modSp add mod">
        <pc:chgData name="AHarrold" userId="eb2a38e0-7583-452e-9668-4c02be188695" providerId="ADAL" clId="{212F7A29-DEF6-4908-9A02-48E5A74CB797}" dt="2026-09-04T08:58:28.531" v="193" actId="20577"/>
        <pc:sldMkLst>
          <pc:docMk/>
          <pc:sldMk cId="2202588593" sldId="311"/>
        </pc:sldMkLst>
        <pc:spChg chg="mod">
          <ac:chgData name="AHarrold" userId="eb2a38e0-7583-452e-9668-4c02be188695" providerId="ADAL" clId="{212F7A29-DEF6-4908-9A02-48E5A74CB797}" dt="2026-09-04T08:58:28.531" v="193" actId="20577"/>
          <ac:spMkLst>
            <pc:docMk/>
            <pc:sldMk cId="2202588593" sldId="311"/>
            <ac:spMk id="5" creationId="{7059F831-0CBB-F61A-717C-773C5E6DA045}"/>
          </ac:spMkLst>
        </pc:spChg>
        <pc:spChg chg="mod">
          <ac:chgData name="AHarrold" userId="eb2a38e0-7583-452e-9668-4c02be188695" providerId="ADAL" clId="{212F7A29-DEF6-4908-9A02-48E5A74CB797}" dt="2026-09-03T15:05:49.723" v="124" actId="1076"/>
          <ac:spMkLst>
            <pc:docMk/>
            <pc:sldMk cId="2202588593" sldId="311"/>
            <ac:spMk id="31" creationId="{E3350651-3C1E-6C71-9A2A-3C29EACB45DF}"/>
          </ac:spMkLst>
        </pc:spChg>
        <pc:picChg chg="mod">
          <ac:chgData name="AHarrold" userId="eb2a38e0-7583-452e-9668-4c02be188695" providerId="ADAL" clId="{212F7A29-DEF6-4908-9A02-48E5A74CB797}" dt="2026-09-03T15:04:57.036" v="123" actId="1076"/>
          <ac:picMkLst>
            <pc:docMk/>
            <pc:sldMk cId="2202588593" sldId="311"/>
            <ac:picMk id="51" creationId="{341A4B85-B412-D810-5CFF-8E31FF40AFD1}"/>
          </ac:picMkLst>
        </pc:picChg>
      </pc:sldChg>
      <pc:sldChg chg="modSp add mod">
        <pc:chgData name="AHarrold" userId="eb2a38e0-7583-452e-9668-4c02be188695" providerId="ADAL" clId="{212F7A29-DEF6-4908-9A02-48E5A74CB797}" dt="2026-09-04T08:58:37.603" v="195" actId="20577"/>
        <pc:sldMkLst>
          <pc:docMk/>
          <pc:sldMk cId="2339687671" sldId="319"/>
        </pc:sldMkLst>
        <pc:spChg chg="mod">
          <ac:chgData name="AHarrold" userId="eb2a38e0-7583-452e-9668-4c02be188695" providerId="ADAL" clId="{212F7A29-DEF6-4908-9A02-48E5A74CB797}" dt="2026-09-04T08:58:37.603" v="195" actId="20577"/>
          <ac:spMkLst>
            <pc:docMk/>
            <pc:sldMk cId="2339687671" sldId="319"/>
            <ac:spMk id="5" creationId="{7059F831-0CBB-F61A-717C-773C5E6DA0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2C38D-65C5-47CD-BB18-33EF1D73F95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C0A5E-C5E4-4934-88AD-3E3E0A4E8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836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E7CC434D-DEE7-4126-BF8C-DD9A5686E27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21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E7CC434D-DEE7-4126-BF8C-DD9A5686E27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648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9066A-FD6E-69FE-8031-B835646B1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95D5D-3481-9BC6-B916-4BF862E86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DD97-00F6-684D-683E-E8BBC5F06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FB156-4BBC-D58A-53AC-414F57F06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514CF-8069-99B2-EE2F-3CDBDB2BD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176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3DFB0-0511-865D-8C9D-784378660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40564-F464-CBFC-5591-0FA608F55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DBEBB-E727-42EA-2CB6-3C4FD493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BF477-A32B-2218-ACEB-F39CDEEE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A9223-81C4-BDFF-E207-3ED9D4A2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47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D536F-184E-DF00-33EE-C42681481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74D7F-D62B-B3A7-A1AE-28B182A5E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84747-1A1D-E3D5-A266-9C34002B9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63715-EDA6-56C1-FF13-F7268FE1A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008B4-4D01-61D1-9982-4DA1F947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5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DA4EE-1A9F-2B02-BDC7-46C83BC1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5137A-4E0A-9920-B012-B02782673D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107471-C50A-B9FF-1B7B-AE489D019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BBC7F-3D6D-0697-52A3-EC73D80EA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23618-1BD4-D94C-D6C3-8E8EA792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02934-990C-BF1E-7B6C-B18164FE8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5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D6283-20DD-E50C-D65D-0EC9C154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1A4C8-DEBB-301E-B896-251A899B7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ABE89B-2B88-EA8B-D5E6-B4631A533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774AD-CE64-5D86-542A-038C53AFE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A67533-08F3-863C-F329-34B82C5CB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9A8F5A-6263-ECAB-3986-B9FD308F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076AF0-F042-1432-48D0-CDC2AF27A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D9A78A-2814-AA06-5A1C-5A9FB57D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52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F4AA2-21A0-35A5-0436-CDB9FB2C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C2B14B-30A4-7F36-2A10-21C2B61AC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F1BB76-9566-1222-0197-BD5FFA2A1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77596-C995-9A70-9AB4-77568B2C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76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D47D1F-A149-1C88-EC7A-B8D5CDC2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F616A0-8F75-8FDB-F508-3E8CFEA8B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0F91F-CBCA-F021-2C40-21235E114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56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3BB3A-D73D-C426-C635-07BE2232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FEC4B-C57B-6A62-E5B5-12D3DC09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F9260-912F-4BC1-863C-8F671882A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D6406-83D5-A8FD-7D45-3BE221DA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C1D51-6E42-CCE7-8B4B-2C64F4631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2FEE5-7F95-AB05-C3DD-B072E0C9E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588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1BFB4-94C9-0492-94A4-55F913A02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6A8A7-3D29-93AD-6353-752379ACC6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AC4E9-58A5-547D-AE5A-2D5B0C01C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1A7B2-E19A-A5C3-0B61-14C130973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0DB94-C6AA-8F99-35F7-96B7096C5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225E7-E877-9236-E4E3-617D1A9F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83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7632-0DCE-7136-A1AD-D7A4D9A9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6F1602-E1CA-7807-BDF6-098C34CBF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F69E8-C58E-B291-8162-69B8EBC40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1587D-7FC0-82AB-64A7-EBD5C4DB5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0A519-9ECE-3DC4-D44F-7B2B017F6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20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706D4D-3148-D9EF-4240-FF70D75A6B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FA1A9D-1048-75B1-B0E7-70F3C99B9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E186B-3331-A2D7-F5FF-98D2E8762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89C66-2146-22F1-2351-EB3B44D1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CDBE3-EE7F-4C0B-84E1-18E14F31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27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4C24A-BCE7-116A-0091-B1E6CCCCC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9029A-0D5F-9305-14AB-4F87FE73E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DE0E6-1A07-A7DB-878F-6D6EE9DB1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A76B19-026F-43F5-91FE-9E5256B8C0E3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4D959-5DC7-93B8-58DF-4CA3B5249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78522-1884-04C4-9975-47A06496A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4D9D9-2FBD-4122-A669-992B8DA43A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759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www.samlearning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0000@chadwellacademy.co.uk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mlearning.com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6385DE3C-D752-EE28-134B-9DD8C3A1FD5E}"/>
              </a:ext>
            </a:extLst>
          </p:cNvPr>
          <p:cNvSpPr txBox="1"/>
          <p:nvPr/>
        </p:nvSpPr>
        <p:spPr>
          <a:xfrm>
            <a:off x="97081" y="1741748"/>
            <a:ext cx="3356815" cy="36933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/>
            <a:r>
              <a:rPr lang="en-GB" sz="1800" b="1" dirty="0"/>
              <a:t>1. Log into your school account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b="1" dirty="0"/>
          </a:p>
          <a:p>
            <a:pPr lvl="0"/>
            <a:endParaRPr lang="en-GB" sz="1800" b="1" dirty="0"/>
          </a:p>
          <a:p>
            <a:pPr lvl="0"/>
            <a:endParaRPr lang="en-GB" b="1" dirty="0"/>
          </a:p>
          <a:p>
            <a:pPr lvl="0"/>
            <a:endParaRPr lang="en-GB" sz="1800" b="1" dirty="0"/>
          </a:p>
          <a:p>
            <a:pPr lvl="0"/>
            <a:endParaRPr lang="en-GB" b="1" dirty="0"/>
          </a:p>
          <a:p>
            <a:pPr lvl="0"/>
            <a:endParaRPr lang="en-GB" sz="1800" b="1" dirty="0"/>
          </a:p>
          <a:p>
            <a:pPr lvl="0"/>
            <a:endParaRPr lang="en-GB" b="1" dirty="0"/>
          </a:p>
          <a:p>
            <a:pPr lvl="0"/>
            <a:endParaRPr lang="en-GB" sz="1800" b="1" dirty="0"/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59F831-0CBB-F61A-717C-773C5E6DA045}"/>
              </a:ext>
            </a:extLst>
          </p:cNvPr>
          <p:cNvSpPr txBox="1"/>
          <p:nvPr/>
        </p:nvSpPr>
        <p:spPr>
          <a:xfrm>
            <a:off x="97081" y="90653"/>
            <a:ext cx="10515600" cy="1325559"/>
          </a:xfrm>
          <a:prstGeom prst="rect">
            <a:avLst/>
          </a:prstGeom>
          <a:solidFill>
            <a:srgbClr val="B4C7E7"/>
          </a:solidFill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How do I login at school? </a:t>
            </a:r>
          </a:p>
        </p:txBody>
      </p:sp>
      <p:pic>
        <p:nvPicPr>
          <p:cNvPr id="6" name="Picture 7" descr="SAM Learning (@samlearning) / Twitter">
            <a:extLst>
              <a:ext uri="{FF2B5EF4-FFF2-40B4-BE49-F238E27FC236}">
                <a16:creationId xmlns:a16="http://schemas.microsoft.com/office/drawing/2014/main" id="{037DD1DA-9A22-9BAA-7722-A240A4727B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343" r="6364" b="20991"/>
          <a:stretch>
            <a:fillRect/>
          </a:stretch>
        </p:blipFill>
        <p:spPr>
          <a:xfrm>
            <a:off x="8783653" y="90653"/>
            <a:ext cx="3064776" cy="13255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CDCBBD-C48E-A97B-0E17-0E8CB9B1EFE6}"/>
              </a:ext>
            </a:extLst>
          </p:cNvPr>
          <p:cNvSpPr txBox="1"/>
          <p:nvPr/>
        </p:nvSpPr>
        <p:spPr>
          <a:xfrm>
            <a:off x="5942206" y="1784579"/>
            <a:ext cx="4317174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3. Click – </a:t>
            </a:r>
            <a:r>
              <a:rPr lang="en-GB" sz="1800" b="1" i="0" u="none" strike="noStrike" kern="1200" cap="none" spc="0" baseline="0" dirty="0">
                <a:solidFill>
                  <a:schemeClr val="accent1"/>
                </a:solidFill>
                <a:uFillTx/>
                <a:latin typeface="Calibri"/>
              </a:rPr>
              <a:t>Continue with Microsoft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B193EB-1AAD-E343-FE6C-9058A7FB18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31" t="10435" r="50826" b="14435"/>
          <a:stretch/>
        </p:blipFill>
        <p:spPr>
          <a:xfrm>
            <a:off x="6289536" y="2768834"/>
            <a:ext cx="2633220" cy="32688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A819D1-F414-0A75-EFA1-31043C765A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07" r="20154" b="3609"/>
          <a:stretch/>
        </p:blipFill>
        <p:spPr>
          <a:xfrm>
            <a:off x="3071172" y="2448206"/>
            <a:ext cx="2826550" cy="245842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CB00A862-956B-0C31-F92B-911CC5E86CF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3491" y="2324547"/>
            <a:ext cx="2734183" cy="25820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3350651-3C1E-6C71-9A2A-3C29EACB45DF}"/>
              </a:ext>
            </a:extLst>
          </p:cNvPr>
          <p:cNvSpPr txBox="1"/>
          <p:nvPr/>
        </p:nvSpPr>
        <p:spPr>
          <a:xfrm>
            <a:off x="3046371" y="1706377"/>
            <a:ext cx="2876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800" b="1" dirty="0"/>
              <a:t>2. Go to the SAM Learning website – Click </a:t>
            </a:r>
            <a:r>
              <a:rPr lang="en-GB" sz="1800" b="1" dirty="0">
                <a:solidFill>
                  <a:schemeClr val="accent1"/>
                </a:solidFill>
              </a:rPr>
              <a:t>LOGIN</a:t>
            </a:r>
          </a:p>
          <a:p>
            <a:pPr marL="0" lvl="0" indent="0">
              <a:buNone/>
            </a:pPr>
            <a:r>
              <a:rPr lang="en-GB" sz="1800" dirty="0"/>
              <a:t> </a:t>
            </a:r>
          </a:p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1A78C78-D574-A89B-AEBA-2557AF654912}"/>
              </a:ext>
            </a:extLst>
          </p:cNvPr>
          <p:cNvSpPr txBox="1"/>
          <p:nvPr/>
        </p:nvSpPr>
        <p:spPr>
          <a:xfrm>
            <a:off x="2897674" y="5065735"/>
            <a:ext cx="3198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7"/>
              </a:rPr>
              <a:t>https://www.samlearning.com</a:t>
            </a:r>
            <a:endParaRPr lang="en-GB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3393E0C-3B69-2DAE-6ED4-9F35877791B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894" t="69899" r="39167" b="23232"/>
          <a:stretch/>
        </p:blipFill>
        <p:spPr>
          <a:xfrm>
            <a:off x="5923249" y="2061574"/>
            <a:ext cx="3524574" cy="60491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35BBC2D-1307-B91C-C16C-FB7E7BDC8C41}"/>
              </a:ext>
            </a:extLst>
          </p:cNvPr>
          <p:cNvSpPr txBox="1"/>
          <p:nvPr/>
        </p:nvSpPr>
        <p:spPr>
          <a:xfrm>
            <a:off x="9314570" y="1792265"/>
            <a:ext cx="2636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4. If this is your first time using the platform or using the new single sign on, then Click on </a:t>
            </a:r>
            <a:r>
              <a:rPr lang="en-GB" b="1" dirty="0">
                <a:solidFill>
                  <a:schemeClr val="accent1"/>
                </a:solidFill>
              </a:rPr>
              <a:t>Accept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41A4B85-B412-D810-5CFF-8E31FF40AFD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788" t="26438" r="41426" b="24848"/>
          <a:stretch/>
        </p:blipFill>
        <p:spPr>
          <a:xfrm>
            <a:off x="9232483" y="3285679"/>
            <a:ext cx="2800593" cy="30961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489A979-0943-1E76-D542-D7EC338287E8}"/>
              </a:ext>
            </a:extLst>
          </p:cNvPr>
          <p:cNvSpPr txBox="1"/>
          <p:nvPr/>
        </p:nvSpPr>
        <p:spPr>
          <a:xfrm>
            <a:off x="79490" y="6378888"/>
            <a:ext cx="760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 need for a User ID / Password or Centre ID!  </a:t>
            </a:r>
            <a:r>
              <a:rPr lang="en-GB" b="1" dirty="0">
                <a:solidFill>
                  <a:srgbClr val="0070C0"/>
                </a:solidFill>
              </a:rPr>
              <a:t>Just a Click of a button!!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BD0B622-D471-E0C0-A2B2-27B7C208E36F}"/>
              </a:ext>
            </a:extLst>
          </p:cNvPr>
          <p:cNvCxnSpPr>
            <a:cxnSpLocks/>
          </p:cNvCxnSpPr>
          <p:nvPr/>
        </p:nvCxnSpPr>
        <p:spPr>
          <a:xfrm flipV="1">
            <a:off x="5923249" y="5668981"/>
            <a:ext cx="1439156" cy="8057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588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59F831-0CBB-F61A-717C-773C5E6DA045}"/>
              </a:ext>
            </a:extLst>
          </p:cNvPr>
          <p:cNvSpPr txBox="1"/>
          <p:nvPr/>
        </p:nvSpPr>
        <p:spPr>
          <a:xfrm>
            <a:off x="97081" y="90653"/>
            <a:ext cx="10515600" cy="1325559"/>
          </a:xfrm>
          <a:prstGeom prst="rect">
            <a:avLst/>
          </a:prstGeom>
          <a:solidFill>
            <a:srgbClr val="B4C7E7"/>
          </a:solidFill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How do I login at </a:t>
            </a:r>
            <a:r>
              <a:rPr lang="en-GB" sz="4400" b="1" dirty="0">
                <a:solidFill>
                  <a:srgbClr val="000000"/>
                </a:solidFill>
                <a:latin typeface="Calibri" pitchFamily="34"/>
                <a:cs typeface="Calibri" pitchFamily="34"/>
              </a:rPr>
              <a:t>home</a:t>
            </a:r>
            <a:r>
              <a:rPr lang="en-GB" sz="44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? </a:t>
            </a:r>
          </a:p>
        </p:txBody>
      </p:sp>
      <p:pic>
        <p:nvPicPr>
          <p:cNvPr id="6" name="Picture 7" descr="SAM Learning (@samlearning) / Twitter">
            <a:extLst>
              <a:ext uri="{FF2B5EF4-FFF2-40B4-BE49-F238E27FC236}">
                <a16:creationId xmlns:a16="http://schemas.microsoft.com/office/drawing/2014/main" id="{037DD1DA-9A22-9BAA-7722-A240A4727B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343" r="6364" b="20991"/>
          <a:stretch>
            <a:fillRect/>
          </a:stretch>
        </p:blipFill>
        <p:spPr>
          <a:xfrm>
            <a:off x="8783653" y="90653"/>
            <a:ext cx="3064776" cy="132555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CDCBBD-C48E-A97B-0E17-0E8CB9B1EFE6}"/>
              </a:ext>
            </a:extLst>
          </p:cNvPr>
          <p:cNvSpPr txBox="1"/>
          <p:nvPr/>
        </p:nvSpPr>
        <p:spPr>
          <a:xfrm>
            <a:off x="3260502" y="1438834"/>
            <a:ext cx="4317174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 Click – </a:t>
            </a:r>
            <a:r>
              <a:rPr lang="en-GB" sz="1800" b="1" i="0" u="none" strike="noStrike" kern="1200" cap="none" spc="0" baseline="0" dirty="0">
                <a:solidFill>
                  <a:schemeClr val="accent1"/>
                </a:solidFill>
                <a:uFillTx/>
                <a:latin typeface="Calibri"/>
              </a:rPr>
              <a:t>Continue with Microsoft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B193EB-1AAD-E343-FE6C-9058A7FB18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31" t="10435" r="50826" b="14435"/>
          <a:stretch/>
        </p:blipFill>
        <p:spPr>
          <a:xfrm>
            <a:off x="3694041" y="2479373"/>
            <a:ext cx="3198327" cy="39703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A819D1-F414-0A75-EFA1-31043C765A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07" r="20154" b="3609"/>
          <a:stretch/>
        </p:blipFill>
        <p:spPr>
          <a:xfrm>
            <a:off x="344040" y="2316344"/>
            <a:ext cx="2826550" cy="245842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3350651-3C1E-6C71-9A2A-3C29EACB45DF}"/>
              </a:ext>
            </a:extLst>
          </p:cNvPr>
          <p:cNvSpPr txBox="1"/>
          <p:nvPr/>
        </p:nvSpPr>
        <p:spPr>
          <a:xfrm>
            <a:off x="294439" y="1438834"/>
            <a:ext cx="2876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/>
              <a:t>1</a:t>
            </a:r>
            <a:r>
              <a:rPr lang="en-GB" sz="1800" b="1" dirty="0"/>
              <a:t>. Go to the SAM Learning website – Click </a:t>
            </a:r>
            <a:r>
              <a:rPr lang="en-GB" sz="1800" b="1" dirty="0">
                <a:solidFill>
                  <a:schemeClr val="accent1"/>
                </a:solidFill>
              </a:rPr>
              <a:t>LOGIN</a:t>
            </a:r>
          </a:p>
          <a:p>
            <a:pPr marL="0" lvl="0" indent="0">
              <a:buNone/>
            </a:pPr>
            <a:r>
              <a:rPr lang="en-GB" sz="1800" dirty="0"/>
              <a:t> </a:t>
            </a:r>
          </a:p>
          <a:p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1A78C78-D574-A89B-AEBA-2557AF654912}"/>
              </a:ext>
            </a:extLst>
          </p:cNvPr>
          <p:cNvSpPr txBox="1"/>
          <p:nvPr/>
        </p:nvSpPr>
        <p:spPr>
          <a:xfrm>
            <a:off x="158152" y="5049834"/>
            <a:ext cx="3198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6"/>
              </a:rPr>
              <a:t>https://www.samlearning.com</a:t>
            </a:r>
            <a:endParaRPr lang="en-GB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3393E0C-3B69-2DAE-6ED4-9F35877791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894" t="69899" r="39167" b="23232"/>
          <a:stretch/>
        </p:blipFill>
        <p:spPr>
          <a:xfrm>
            <a:off x="3694041" y="1932564"/>
            <a:ext cx="2894937" cy="4968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874505-A17A-AEAC-13F0-C93121C188DE}"/>
              </a:ext>
            </a:extLst>
          </p:cNvPr>
          <p:cNvSpPr txBox="1"/>
          <p:nvPr/>
        </p:nvSpPr>
        <p:spPr>
          <a:xfrm>
            <a:off x="7229931" y="1438834"/>
            <a:ext cx="4768587" cy="3139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3. Enter your </a:t>
            </a:r>
            <a:r>
              <a:rPr lang="en-GB" sz="1800" b="1" i="0" u="none" strike="noStrike" kern="1200" cap="none" spc="0" baseline="0" dirty="0">
                <a:solidFill>
                  <a:srgbClr val="0070C0"/>
                </a:solidFill>
                <a:uFillTx/>
                <a:latin typeface="Calibri"/>
              </a:rPr>
              <a:t>school email </a:t>
            </a:r>
            <a:r>
              <a:rPr lang="en-GB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and </a:t>
            </a:r>
            <a:r>
              <a:rPr lang="en-GB" sz="1800" b="1" i="0" u="none" strike="noStrike" kern="1200" cap="none" spc="0" baseline="0" dirty="0">
                <a:solidFill>
                  <a:srgbClr val="0070C0"/>
                </a:solidFill>
                <a:uFillTx/>
                <a:latin typeface="Calibri"/>
              </a:rPr>
              <a:t>password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b="1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dirty="0">
                <a:solidFill>
                  <a:srgbClr val="000000"/>
                </a:solidFill>
                <a:latin typeface="Calibri"/>
              </a:rPr>
              <a:t>These are the same login details you use when </a:t>
            </a:r>
            <a:r>
              <a:rPr lang="en-GB" b="1" dirty="0">
                <a:solidFill>
                  <a:srgbClr val="0070C0"/>
                </a:solidFill>
                <a:latin typeface="Calibri"/>
              </a:rPr>
              <a:t>signing into your school account </a:t>
            </a:r>
            <a:r>
              <a:rPr lang="en-GB" b="1" dirty="0">
                <a:solidFill>
                  <a:srgbClr val="000000"/>
                </a:solidFill>
                <a:latin typeface="Calibri"/>
              </a:rPr>
              <a:t>at home or </a:t>
            </a:r>
            <a:r>
              <a:rPr lang="en-GB" b="1" dirty="0">
                <a:solidFill>
                  <a:srgbClr val="0070C0"/>
                </a:solidFill>
                <a:latin typeface="Calibri"/>
              </a:rPr>
              <a:t>Satchel account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dirty="0">
                <a:solidFill>
                  <a:srgbClr val="000000"/>
                </a:solidFill>
                <a:latin typeface="Calibri"/>
              </a:rPr>
              <a:t>Username: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dirty="0">
                <a:solidFill>
                  <a:srgbClr val="000000"/>
                </a:solidFill>
                <a:latin typeface="Calibri"/>
                <a:hlinkClick r:id="rId8"/>
              </a:rPr>
              <a:t>0000@chadwellacademy.co.uk</a:t>
            </a:r>
            <a:endParaRPr lang="en-GB" b="1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dirty="0">
                <a:solidFill>
                  <a:srgbClr val="000000"/>
                </a:solidFill>
                <a:latin typeface="Calibri"/>
              </a:rPr>
              <a:t>Password: is the same password you use to log into the school computer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b="1" dirty="0">
              <a:solidFill>
                <a:srgbClr val="000000"/>
              </a:solidFill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ADBB3A-EB3E-C9CE-3B1B-693E0766B06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553" t="28096" r="36627" b="28896"/>
          <a:stretch/>
        </p:blipFill>
        <p:spPr>
          <a:xfrm>
            <a:off x="7972229" y="3956950"/>
            <a:ext cx="3017763" cy="272214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6532F71-828F-6FA8-FB60-F7C9A9C048BA}"/>
              </a:ext>
            </a:extLst>
          </p:cNvPr>
          <p:cNvCxnSpPr>
            <a:cxnSpLocks/>
          </p:cNvCxnSpPr>
          <p:nvPr/>
        </p:nvCxnSpPr>
        <p:spPr>
          <a:xfrm>
            <a:off x="4223574" y="2135126"/>
            <a:ext cx="1195515" cy="38196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68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72144-18E3-4315-565C-C3F2FEF54BBF}"/>
              </a:ext>
            </a:extLst>
          </p:cNvPr>
          <p:cNvSpPr txBox="1"/>
          <p:nvPr/>
        </p:nvSpPr>
        <p:spPr>
          <a:xfrm>
            <a:off x="513622" y="1709623"/>
            <a:ext cx="2233061" cy="147732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KS3</a:t>
            </a:r>
          </a:p>
          <a:p>
            <a:r>
              <a:rPr lang="en-GB" dirty="0"/>
              <a:t>English</a:t>
            </a:r>
          </a:p>
          <a:p>
            <a:r>
              <a:rPr lang="en-GB" dirty="0"/>
              <a:t>Modal Verbs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52E410-314F-53EC-A20F-E9D8FC7A73C4}"/>
              </a:ext>
            </a:extLst>
          </p:cNvPr>
          <p:cNvSpPr txBox="1"/>
          <p:nvPr/>
        </p:nvSpPr>
        <p:spPr>
          <a:xfrm>
            <a:off x="293254" y="75815"/>
            <a:ext cx="10515600" cy="1325559"/>
          </a:xfrm>
          <a:prstGeom prst="rect">
            <a:avLst/>
          </a:prstGeom>
          <a:solidFill>
            <a:srgbClr val="B4C7E7"/>
          </a:solidFill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 7 English Activity </a:t>
            </a:r>
            <a:endParaRPr lang="en-GB" sz="4400" b="1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pic>
        <p:nvPicPr>
          <p:cNvPr id="7" name="Picture 7" descr="SAM Learning (@samlearning) / Twitter">
            <a:extLst>
              <a:ext uri="{FF2B5EF4-FFF2-40B4-BE49-F238E27FC236}">
                <a16:creationId xmlns:a16="http://schemas.microsoft.com/office/drawing/2014/main" id="{E08A3D09-38C3-C700-368D-C8A808F1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43" r="6364" b="20991"/>
          <a:stretch>
            <a:fillRect/>
          </a:stretch>
        </p:blipFill>
        <p:spPr>
          <a:xfrm>
            <a:off x="9029459" y="75814"/>
            <a:ext cx="3064776" cy="1325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F2D47A-33E9-7B0F-5358-9735AB0EF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241" y="1478713"/>
            <a:ext cx="6680606" cy="5146949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CA456D-D12C-4C75-A8BF-C67B6F8C82BC}"/>
              </a:ext>
            </a:extLst>
          </p:cNvPr>
          <p:cNvCxnSpPr/>
          <p:nvPr/>
        </p:nvCxnSpPr>
        <p:spPr>
          <a:xfrm>
            <a:off x="2336800" y="2641600"/>
            <a:ext cx="4645891" cy="115454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76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176</Words>
  <Application>Microsoft Office PowerPoint</Application>
  <PresentationFormat>Widescreen</PresentationFormat>
  <Paragraphs>36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Chadwell Heath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AHarrold</dc:creator>
  <cp:lastModifiedBy>AHarrold</cp:lastModifiedBy>
  <cp:revision>1</cp:revision>
  <dcterms:created xsi:type="dcterms:W3CDTF">2026-09-03T14:57:20Z</dcterms:created>
  <dcterms:modified xsi:type="dcterms:W3CDTF">2026-09-04T08:58:41Z</dcterms:modified>
</cp:coreProperties>
</file>